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31B5D7A-3D0F-4E36-9000-9FA94BFF912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0766295-92B1-4F8A-BDEE-BD81074EE9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B5D7A-3D0F-4E36-9000-9FA94BFF912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66295-92B1-4F8A-BDEE-BD81074EE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B5D7A-3D0F-4E36-9000-9FA94BFF912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66295-92B1-4F8A-BDEE-BD81074EE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B5D7A-3D0F-4E36-9000-9FA94BFF912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66295-92B1-4F8A-BDEE-BD81074EE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31B5D7A-3D0F-4E36-9000-9FA94BFF912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0766295-92B1-4F8A-BDEE-BD81074EE9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B5D7A-3D0F-4E36-9000-9FA94BFF912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0766295-92B1-4F8A-BDEE-BD81074EE9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B5D7A-3D0F-4E36-9000-9FA94BFF912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0766295-92B1-4F8A-BDEE-BD81074EE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B5D7A-3D0F-4E36-9000-9FA94BFF912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66295-92B1-4F8A-BDEE-BD81074EE9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B5D7A-3D0F-4E36-9000-9FA94BFF912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66295-92B1-4F8A-BDEE-BD81074EE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31B5D7A-3D0F-4E36-9000-9FA94BFF912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0766295-92B1-4F8A-BDEE-BD81074EE9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31B5D7A-3D0F-4E36-9000-9FA94BFF912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0766295-92B1-4F8A-BDEE-BD81074EE9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31B5D7A-3D0F-4E36-9000-9FA94BFF912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0766295-92B1-4F8A-BDEE-BD81074EE9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Module 23: Mood Disorders &amp; Schizophrenia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Virginia Union University</a:t>
            </a:r>
          </a:p>
          <a:p>
            <a:r>
              <a:rPr lang="en-US" dirty="0" smtClean="0"/>
              <a:t>Introduction to Psychology</a:t>
            </a:r>
          </a:p>
        </p:txBody>
      </p:sp>
    </p:spTree>
    <p:extLst>
      <p:ext uri="{BB962C8B-B14F-4D97-AF65-F5344CB8AC3E}">
        <p14:creationId xmlns:p14="http://schemas.microsoft.com/office/powerpoint/2010/main" xmlns="" val="173232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Dissociative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endParaRPr lang="en-US" dirty="0"/>
          </a:p>
          <a:p>
            <a:r>
              <a:rPr lang="en-US" dirty="0" smtClean="0"/>
              <a:t>Three most common</a:t>
            </a:r>
          </a:p>
          <a:p>
            <a:pPr lvl="1"/>
            <a:r>
              <a:rPr lang="en-US" dirty="0" smtClean="0"/>
              <a:t>Dissociative amnesia</a:t>
            </a:r>
          </a:p>
          <a:p>
            <a:pPr lvl="1"/>
            <a:r>
              <a:rPr lang="en-US" dirty="0" smtClean="0"/>
              <a:t>Dissociative fugue</a:t>
            </a:r>
          </a:p>
          <a:p>
            <a:pPr lvl="1"/>
            <a:r>
              <a:rPr lang="en-US" dirty="0" smtClean="0"/>
              <a:t>Dissociative identity disorder</a:t>
            </a: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5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Dissociative Amnesia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Characterized by the inability to recall important personal information or events</a:t>
            </a:r>
          </a:p>
          <a:p>
            <a:endParaRPr lang="en-US" dirty="0"/>
          </a:p>
          <a:p>
            <a:r>
              <a:rPr lang="en-US" dirty="0" smtClean="0"/>
              <a:t>Usually associated with stressful or traumatic events</a:t>
            </a:r>
          </a:p>
          <a:p>
            <a:endParaRPr lang="en-US" dirty="0"/>
          </a:p>
          <a:p>
            <a:r>
              <a:rPr lang="en-US" dirty="0" smtClean="0"/>
              <a:t>The importance or extent of the information forgotten is too great to be explained by normal forgetfulness</a:t>
            </a:r>
          </a:p>
          <a:p>
            <a:endParaRPr lang="en-US" dirty="0"/>
          </a:p>
          <a:p>
            <a:r>
              <a:rPr lang="en-US" dirty="0" smtClean="0"/>
              <a:t>May not be explained by head injury or neural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18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Dissociative Fugue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Disturbance marked by suddenly and unexpectedly traveling away from one’s home or place of work and being unable to recall one’s past</a:t>
            </a:r>
          </a:p>
          <a:p>
            <a:endParaRPr lang="en-US" dirty="0"/>
          </a:p>
          <a:p>
            <a:r>
              <a:rPr lang="en-US" dirty="0" smtClean="0"/>
              <a:t>The person may not remember his or her identity or may be confused about his or her new assumed identity</a:t>
            </a:r>
          </a:p>
          <a:p>
            <a:endParaRPr lang="en-US" dirty="0"/>
          </a:p>
          <a:p>
            <a:r>
              <a:rPr lang="en-US" dirty="0" smtClean="0"/>
              <a:t>Triggered by stressful life events, not necessarily neurological damage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514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Dissociative Identity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Formerly called multiple personality disorder</a:t>
            </a:r>
          </a:p>
          <a:p>
            <a:endParaRPr lang="en-US" dirty="0"/>
          </a:p>
          <a:p>
            <a:r>
              <a:rPr lang="en-US" dirty="0" smtClean="0"/>
              <a:t>The presence of two or more distinct identities or personality states, each with its own pattern of perceiving, thinking about, and relating to the world</a:t>
            </a:r>
          </a:p>
          <a:p>
            <a:endParaRPr lang="en-US" dirty="0"/>
          </a:p>
          <a:p>
            <a:r>
              <a:rPr lang="en-US" dirty="0" smtClean="0"/>
              <a:t>Different personality states may take control of the individual’s thoughts and behaviors at different times</a:t>
            </a:r>
          </a:p>
          <a:p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Football legend Herschel Walker</a:t>
            </a:r>
          </a:p>
          <a:p>
            <a:pPr lvl="1"/>
            <a:r>
              <a:rPr lang="en-US" dirty="0" smtClean="0"/>
              <a:t>DID depicted in the movie ‘The 3 Faces of Eve”, “</a:t>
            </a:r>
            <a:r>
              <a:rPr lang="en-US" dirty="0" err="1" smtClean="0"/>
              <a:t>Sybill</a:t>
            </a:r>
            <a:r>
              <a:rPr lang="en-US" dirty="0" smtClean="0"/>
              <a:t>”, “Me, Myself &amp; Irene”</a:t>
            </a:r>
          </a:p>
        </p:txBody>
      </p:sp>
    </p:spTree>
    <p:extLst>
      <p:ext uri="{BB962C8B-B14F-4D97-AF65-F5344CB8AC3E}">
        <p14:creationId xmlns:p14="http://schemas.microsoft.com/office/powerpoint/2010/main" xmlns="" val="426730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Dissociative Identity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Occurrence</a:t>
            </a:r>
          </a:p>
          <a:p>
            <a:pPr lvl="1"/>
            <a:r>
              <a:rPr lang="en-US" dirty="0" smtClean="0"/>
              <a:t>Very rare before 1970 (only 36 cases reported)</a:t>
            </a:r>
          </a:p>
          <a:p>
            <a:pPr lvl="1"/>
            <a:r>
              <a:rPr lang="en-US" dirty="0" smtClean="0"/>
              <a:t>Epidemic from 1970s-1980s (est. 300-2000 cases)</a:t>
            </a:r>
          </a:p>
          <a:p>
            <a:pPr lvl="2"/>
            <a:r>
              <a:rPr lang="en-US" dirty="0" smtClean="0"/>
              <a:t>MH professionals skeptical about the upsurge</a:t>
            </a:r>
          </a:p>
          <a:p>
            <a:pPr lvl="1"/>
            <a:r>
              <a:rPr lang="en-US" dirty="0" smtClean="0"/>
              <a:t>Patients most diagnosed are females &amp; have a history of </a:t>
            </a:r>
            <a:r>
              <a:rPr lang="en-US" smtClean="0"/>
              <a:t>mental illness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Explanations</a:t>
            </a:r>
          </a:p>
          <a:p>
            <a:pPr lvl="1"/>
            <a:r>
              <a:rPr lang="en-US" dirty="0" smtClean="0"/>
              <a:t>DID results from severe childhood trauma, which causes mental splitting</a:t>
            </a:r>
          </a:p>
          <a:p>
            <a:pPr lvl="1"/>
            <a:r>
              <a:rPr lang="en-US" dirty="0" smtClean="0"/>
              <a:t>DID commonplace due to cultural factors</a:t>
            </a:r>
          </a:p>
          <a:p>
            <a:pPr lvl="1"/>
            <a:r>
              <a:rPr lang="en-US" dirty="0" smtClean="0"/>
              <a:t>Potential biological bases</a:t>
            </a:r>
          </a:p>
          <a:p>
            <a:endParaRPr lang="en-US" dirty="0"/>
          </a:p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DID patients may also have problems with depression, anxiety, interpersonal relationships &amp; substance abuse</a:t>
            </a:r>
          </a:p>
          <a:p>
            <a:pPr lvl="1"/>
            <a:r>
              <a:rPr lang="en-US" dirty="0" smtClean="0"/>
              <a:t>Treatment involves helping with related problems &amp; integrating personalities, long term &amp; involves psychotherapy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257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752</TotalTime>
  <Words>299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Module 23: Mood Disorders &amp; Schizophrenia</vt:lpstr>
      <vt:lpstr>Dissociative Disorders</vt:lpstr>
      <vt:lpstr>Dissociative Amnesia</vt:lpstr>
      <vt:lpstr>Dissociative Fugue</vt:lpstr>
      <vt:lpstr>Dissociative Identity Disorder</vt:lpstr>
      <vt:lpstr>Dissociative Identity Disorder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23: Mood Disorders &amp; Schizophrenia</dc:title>
  <dc:creator>Angie</dc:creator>
  <cp:lastModifiedBy>ME GRAY 2nd FL</cp:lastModifiedBy>
  <cp:revision>59</cp:revision>
  <dcterms:created xsi:type="dcterms:W3CDTF">2011-11-18T03:33:51Z</dcterms:created>
  <dcterms:modified xsi:type="dcterms:W3CDTF">2011-11-30T13:44:48Z</dcterms:modified>
</cp:coreProperties>
</file>